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4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29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37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84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20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3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23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95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31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96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070C-E528-47C7-86E6-4BA912EEF31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EED15-3187-44C2-B4FB-87E1A1B1C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68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A46582A-3808-4051-BD8C-4FAEE6CA2DB6}"/>
              </a:ext>
            </a:extLst>
          </p:cNvPr>
          <p:cNvGrpSpPr/>
          <p:nvPr/>
        </p:nvGrpSpPr>
        <p:grpSpPr>
          <a:xfrm>
            <a:off x="2293717" y="2019670"/>
            <a:ext cx="7776839" cy="5069150"/>
            <a:chOff x="2207580" y="1047565"/>
            <a:chExt cx="7776839" cy="50691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8AF13D5-6A4F-4308-9C9B-3CB042F70049}"/>
                </a:ext>
              </a:extLst>
            </p:cNvPr>
            <p:cNvSpPr/>
            <p:nvPr/>
          </p:nvSpPr>
          <p:spPr>
            <a:xfrm>
              <a:off x="2207580" y="1047565"/>
              <a:ext cx="7776839" cy="50691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mc:AlternateContent xmlns:mc="http://schemas.openxmlformats.org/markup-compatibility/2006" xmlns:pslz="http://schemas.microsoft.com/office/powerpoint/2016/slidezoom">
          <mc:Choice Requires="pslz">
            <p:graphicFrame>
              <p:nvGraphicFramePr>
                <p:cNvPr id="3" name="Slide Zoom 2">
                  <a:extLst>
                    <a:ext uri="{FF2B5EF4-FFF2-40B4-BE49-F238E27FC236}">
                      <a16:creationId xmlns:a16="http://schemas.microsoft.com/office/drawing/2014/main" id="{C166076B-62FF-4C07-926C-03725A21035C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832331748"/>
                    </p:ext>
                  </p:extLst>
                </p:nvPr>
              </p:nvGraphicFramePr>
              <p:xfrm>
                <a:off x="4030463" y="2318230"/>
                <a:ext cx="3949402" cy="2221539"/>
              </p:xfrm>
              <a:graphic>
                <a:graphicData uri="http://schemas.microsoft.com/office/powerpoint/2016/slidezoom">
                  <pslz:sldZm>
                    <pslz:sldZmObj sldId="256" cId="529933052">
                      <pslz:zmPr id="{96BE3851-44BD-45D9-BE83-1E00E977DBC9}" returnToParent="0" transitionDur="1000">
                        <p166:blipFill xmlns:p166="http://schemas.microsoft.com/office/powerpoint/2016/6/main">
                          <a:blip r:embed="rId2"/>
                          <a:stretch>
                            <a:fillRect/>
                          </a:stretch>
                        </p166:blipFill>
                        <p166:spPr xmlns:p166="http://schemas.microsoft.com/office/powerpoint/2016/6/main">
                          <a:xfrm>
                            <a:off x="0" y="0"/>
                            <a:ext cx="3949402" cy="2221539"/>
                          </a:xfrm>
                          <a:prstGeom prst="rect">
                            <a:avLst/>
                          </a:prstGeom>
                          <a:ln w="3175">
                            <a:solidFill>
                              <a:prstClr val="ltGray"/>
                            </a:solidFill>
                          </a:ln>
                        </p166:spPr>
                      </pslz:zmPr>
                    </pslz:sldZmObj>
                  </pslz:sldZm>
                </a:graphicData>
              </a:graphic>
            </p:graphicFrame>
          </mc:Choice>
          <mc:Fallback xmlns="">
            <p:pic>
              <p:nvPicPr>
                <p:cNvPr id="3" name="Slide Zoom 2">
                  <a:hlinkClick r:id="rId3" action="ppaction://hlinksldjump"/>
                  <a:extLst>
                    <a:ext uri="{FF2B5EF4-FFF2-40B4-BE49-F238E27FC236}">
                      <a16:creationId xmlns:a16="http://schemas.microsoft.com/office/drawing/2014/main" id="{C166076B-62FF-4C07-926C-03725A21035C}"/>
                    </a:ext>
                  </a:extLst>
                </p:cNvPr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092607" y="3059515"/>
                  <a:ext cx="3949402" cy="2221539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mc:Fallback>
        </mc:AlternateContent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19DDF7E-6CFE-4A97-8EED-AE7852973125}"/>
              </a:ext>
            </a:extLst>
          </p:cNvPr>
          <p:cNvSpPr txBox="1"/>
          <p:nvPr/>
        </p:nvSpPr>
        <p:spPr>
          <a:xfrm>
            <a:off x="4488301" y="1188673"/>
            <a:ext cx="3577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Back in time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ABAE40-D61A-4D38-A36E-4CCA863996A0}"/>
              </a:ext>
            </a:extLst>
          </p:cNvPr>
          <p:cNvSpPr txBox="1"/>
          <p:nvPr/>
        </p:nvSpPr>
        <p:spPr>
          <a:xfrm>
            <a:off x="3989505" y="302028"/>
            <a:ext cx="4575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WW2 bombing </a:t>
            </a:r>
          </a:p>
        </p:txBody>
      </p:sp>
    </p:spTree>
    <p:extLst>
      <p:ext uri="{BB962C8B-B14F-4D97-AF65-F5344CB8AC3E}">
        <p14:creationId xmlns:p14="http://schemas.microsoft.com/office/powerpoint/2010/main" val="52993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7B0C47-83FB-4658-8A9E-7DDFFA9CFAD7}"/>
              </a:ext>
            </a:extLst>
          </p:cNvPr>
          <p:cNvSpPr txBox="1"/>
          <p:nvPr/>
        </p:nvSpPr>
        <p:spPr>
          <a:xfrm>
            <a:off x="623670" y="644211"/>
            <a:ext cx="1142405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“Get in the shelter!” someone screamed over the ear pitchy siren I could</a:t>
            </a:r>
          </a:p>
          <a:p>
            <a:r>
              <a:rPr lang="en-GB" sz="2400" dirty="0"/>
              <a:t>Barely hear  My mum and sister . I felt my foot get stuck (under the Rubel that</a:t>
            </a:r>
          </a:p>
          <a:p>
            <a:r>
              <a:rPr lang="en-GB" sz="2400" dirty="0"/>
              <a:t>Just fallen). My friend Timber had stood on a land-mite I heard him scream in shock . I scramble  of to go help . “Timber” I scream! I see him birred two meters away from me . As I get myself free I  check  if he is alive. Relieved I say “you scared me” as I wipe the sweat of my head . I drag him to his Anderson shelter </a:t>
            </a:r>
          </a:p>
          <a:p>
            <a:r>
              <a:rPr lang="en-GB" sz="2400" dirty="0"/>
              <a:t>   I hear a scream my brother . I run as fast as I can . I fall to my knees he’s gone. I feel a tear run down my faces 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1847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9C03CE-1F79-4D59-9A94-2123531FA1FF}"/>
              </a:ext>
            </a:extLst>
          </p:cNvPr>
          <p:cNvSpPr txBox="1"/>
          <p:nvPr/>
        </p:nvSpPr>
        <p:spPr>
          <a:xfrm>
            <a:off x="499621" y="452487"/>
            <a:ext cx="11692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 was a </a:t>
            </a:r>
            <a:r>
              <a:rPr lang="en-GB" dirty="0" err="1"/>
              <a:t>silant</a:t>
            </a:r>
            <a:r>
              <a:rPr lang="en-GB"/>
              <a:t> 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82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AD3D165FE4444E89B080AEBB11AA74" ma:contentTypeVersion="18" ma:contentTypeDescription="Create a new document." ma:contentTypeScope="" ma:versionID="8dc573c2d9839a9575c7cea5c129ecfb">
  <xsd:schema xmlns:xsd="http://www.w3.org/2001/XMLSchema" xmlns:xs="http://www.w3.org/2001/XMLSchema" xmlns:p="http://schemas.microsoft.com/office/2006/metadata/properties" xmlns:ns2="88ba1919-846a-4fb3-b5f0-24a89fb096bd" xmlns:ns3="4b639b0d-1509-472b-a453-c76c1a5fe4e0" targetNamespace="http://schemas.microsoft.com/office/2006/metadata/properties" ma:root="true" ma:fieldsID="1165ace6e0f45830344370708ece8cc5" ns2:_="" ns3:_="">
    <xsd:import namespace="88ba1919-846a-4fb3-b5f0-24a89fb096bd"/>
    <xsd:import namespace="4b639b0d-1509-472b-a453-c76c1a5fe4e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ba1919-846a-4fb3-b5f0-24a89fb096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1e9500-2561-4e86-a834-957f4aec950d}" ma:internalName="TaxCatchAll" ma:showField="CatchAllData" ma:web="88ba1919-846a-4fb3-b5f0-24a89fb096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39b0d-1509-472b-a453-c76c1a5fe4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6852029-6d2b-4c75-93a9-4e576541db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8ba1919-846a-4fb3-b5f0-24a89fb096bd" xsi:nil="true"/>
    <lcf76f155ced4ddcb4097134ff3c332f xmlns="4b639b0d-1509-472b-a453-c76c1a5fe4e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AE3F6D3-40A7-4DCD-8DD7-8A790BEFC3A8}"/>
</file>

<file path=customXml/itemProps2.xml><?xml version="1.0" encoding="utf-8"?>
<ds:datastoreItem xmlns:ds="http://schemas.openxmlformats.org/officeDocument/2006/customXml" ds:itemID="{DE0D8729-2E45-4555-B20E-22CF7DC251AD}"/>
</file>

<file path=customXml/itemProps3.xml><?xml version="1.0" encoding="utf-8"?>
<ds:datastoreItem xmlns:ds="http://schemas.openxmlformats.org/officeDocument/2006/customXml" ds:itemID="{295D8EAF-465E-490E-B568-A32066C3B48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153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Hope Parris-Grant WLP</dc:creator>
  <cp:lastModifiedBy>Hope Parris-Grant WLP</cp:lastModifiedBy>
  <cp:revision>19</cp:revision>
  <dcterms:created xsi:type="dcterms:W3CDTF">2024-10-07T10:48:42Z</dcterms:created>
  <dcterms:modified xsi:type="dcterms:W3CDTF">2024-10-15T10:18:10Z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0x0101001FAD3D165FE4444E89B080AEBB11AA74</vt:lpwstr>
  </property>
</Properties>
</file>